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A3204DF-16D5-47C0-BC74-31D6329CC5BE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9C66928-91F4-48B0-849A-97DFFB668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ia.ru/photo_spb/20120908/499514454_499514378.html" TargetMode="External"/><Relationship Id="rId2" Type="http://schemas.openxmlformats.org/officeDocument/2006/relationships/hyperlink" Target="http://www.aif.ru/society/gallery/108503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ournal-shkolniku.ru/vsyatie-berlina.html" TargetMode="External"/><Relationship Id="rId5" Type="http://schemas.openxmlformats.org/officeDocument/2006/relationships/hyperlink" Target="http://www.babyblog.ru/user/artemzavod01/3016871" TargetMode="External"/><Relationship Id="rId4" Type="http://schemas.openxmlformats.org/officeDocument/2006/relationships/hyperlink" Target="http://club-edu.tambov.ru/vjpusk/vjp102/rabot/07/index4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509120"/>
            <a:ext cx="5415136" cy="201622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Подготовил: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Педагог-организатор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МАОУ ДОД ДДТ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Долгополова М.Г.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2787356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«Это не должно повториться…»</a:t>
            </a: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okada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899592" y="1412776"/>
            <a:ext cx="7488832" cy="5191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8820472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Дядя Вася умер 13 апреля в 2 часа ночи. 1942 год.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Дядя Лёша – 10 мая в 4 часа дня. 1942 год.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7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1115616" y="1268760"/>
            <a:ext cx="68580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Мама – 13 мая в 7.30 утра. 1942 год.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403648" y="1380452"/>
            <a:ext cx="6696744" cy="5477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Савичевы умерли.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Осталась одна Таня.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40.jpg"/>
          <p:cNvPicPr>
            <a:picLocks noChangeAspect="1"/>
          </p:cNvPicPr>
          <p:nvPr/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4932039" y="332656"/>
            <a:ext cx="418222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blokad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5076056" y="3933056"/>
            <a:ext cx="3898900" cy="2618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978896" cy="6705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900 дней и ночей Ленинград был оторван от Большой земли.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Суточная норма хлеба в декабре 1941 года составляла 250 граммов рабочим, всем остальным – 125 граммов. Хлеб был чёрный, клейкий, похожий на глину.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22832307_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467544" y="1028626"/>
            <a:ext cx="8424936" cy="5829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После Сталинградской битвы произошёл главный поворот в войне. Это была великая Победа нашего народа. 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iisberlin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719064" y="960545"/>
            <a:ext cx="8424936" cy="5897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6444208" cy="3284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Был освобождён Ростов-на-Дону, снята блокада Ленинграда. Советские войска гнали гитлеровские всё дальше и дальше. Наконец, Берлин пал. 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439980_1945_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1475656" y="2060848"/>
            <a:ext cx="658518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628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9 мая 1945 года в Москве на Красной площади грянул невиданный доселе салют долгожданной победы.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51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2"/>
              </a:rPr>
              <a:t>http://www.aif.ru/society/gallery/1085032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</a:endParaRPr>
          </a:p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3"/>
              </a:rPr>
              <a:t>http://ria.ru/photo_spb/20120908/499514454_499514378.html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</a:endParaRPr>
          </a:p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4"/>
              </a:rPr>
              <a:t>http://club-edu.tambov.ru/vjpusk/vjp102/rabot/07/index4.htm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</a:endParaRPr>
          </a:p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5"/>
              </a:rPr>
              <a:t>http://www.babyblog.ru/user/artemzavod01/3016871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</a:endParaRPr>
          </a:p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6"/>
              </a:rPr>
              <a:t>http://</a:t>
            </a: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hlinkClick r:id="rId6"/>
              </a:rPr>
              <a:t>journal-shkolniku.ru/vsyatie-berlina.html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Использованные источники: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1449985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115616" y="2348880"/>
            <a:ext cx="6845300" cy="42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2340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22 июня 1941 года началась Великая отечественная война. Весь наш народ поднялся на борьбу с немецко-фашистскими захватчиками. В военкоматы выстраивались очереди, на фронт уходили прямо со школьной скамьи. Поток добровольцев не иссякал всю войну.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9951374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539552" y="1340768"/>
            <a:ext cx="8280920" cy="534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 августе 1941 года Ленинград оказался в блокаде, то есть в кольце фашистских войск. 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okada-leningrada-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539552" y="1700809"/>
            <a:ext cx="8295751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23404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Связь города со страной по суше прервалась. На Ленинград обрушился голод. Единственным продуктом был хлеб, но и его не хватало. Люди гибли от бомбёжек, артобстрелов, холода и голода.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4ebd658b687d2fee34015a0032991f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467544" y="502336"/>
            <a:ext cx="4176464" cy="5924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7984" y="152400"/>
            <a:ext cx="4258816" cy="5076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Я – ленинградская школьница- Таня Савичева. Таких как я было очень много. 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908720"/>
            <a:ext cx="7704856" cy="575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блокады я вела дневник.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691680" y="1412776"/>
            <a:ext cx="5400600" cy="506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1219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Вот записи из него: Женя умерла 28 декабря в 12.30 утра. женя – это моя сестра.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6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979712" y="1196752"/>
            <a:ext cx="5112568" cy="5373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Бабушка умерла 25 января в 3 часа. 1942 год.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4437112"/>
            <a:ext cx="1944216" cy="208823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2"/>
                </a:solidFill>
              </a:ln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763688" y="1503305"/>
            <a:ext cx="5832648" cy="535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892480" cy="15484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Лёка умер 17 марта в 5 часов утра. 1942 год. Лёка – это мой брат.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8">
      <a:dk1>
        <a:sysClr val="windowText" lastClr="000000"/>
      </a:dk1>
      <a:lt1>
        <a:sysClr val="window" lastClr="FFFFFF"/>
      </a:lt1>
      <a:dk2>
        <a:srgbClr val="E0E0E0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284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«Это не должно повториться…» </vt:lpstr>
      <vt:lpstr>22 июня 1941 года началась Великая отечественная война. Весь наш народ поднялся на борьбу с немецко-фашистскими захватчиками. В военкоматы выстраивались очереди, на фронт уходили прямо со школьной скамьи. Поток добровольцев не иссякал всю войну.</vt:lpstr>
      <vt:lpstr>В августе 1941 года Ленинград оказался в блокаде, то есть в кольце фашистских войск. </vt:lpstr>
      <vt:lpstr>Связь города со страной по суше прервалась. На Ленинград обрушился голод. Единственным продуктом был хлеб, но и его не хватало. Люди гибли от бомбёжек, артобстрелов, холода и голода.</vt:lpstr>
      <vt:lpstr>Я – ленинградская школьница- Таня Савичева. Таких как я было очень много. </vt:lpstr>
      <vt:lpstr>Во время блокады я вела дневник.</vt:lpstr>
      <vt:lpstr>Вот записи из него: Женя умерла 28 декабря в 12.30 утра. женя – это моя сестра.</vt:lpstr>
      <vt:lpstr>Бабушка умерла 25 января в 3 часа. 1942 год.</vt:lpstr>
      <vt:lpstr>Лёка умер 17 марта в 5 часов утра. 1942 год. Лёка – это мой брат.</vt:lpstr>
      <vt:lpstr>Дядя Вася умер 13 апреля в 2 часа ночи. 1942 год.  Дядя Лёша – 10 мая в 4 часа дня. 1942 год.</vt:lpstr>
      <vt:lpstr>Мама – 13 мая в 7.30 утра. 1942 год. </vt:lpstr>
      <vt:lpstr>Савичевы умерли.  Осталась одна Таня.</vt:lpstr>
      <vt:lpstr>900 дней и ночей Ленинград был оторван от Большой земли. Суточная норма хлеба в декабре 1941 года составляла 250 граммов рабочим, всем остальным – 125 граммов. Хлеб был чёрный, клейкий, похожий на глину.</vt:lpstr>
      <vt:lpstr>После Сталинградской битвы произошёл главный поворот в войне. Это была великая Победа нашего народа. </vt:lpstr>
      <vt:lpstr>Был освобождён Ростов-на-Дону, снята блокада Ленинграда. Советские войска гнали гитлеровские всё дальше и дальше. Наконец, Берлин пал. </vt:lpstr>
      <vt:lpstr>9 мая 1945 года в Москве на Красной площади грянул невиданный доселе салют долгожданной победы.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«Это не должно повториться…»</dc:title>
  <dc:creator>admin</dc:creator>
  <cp:lastModifiedBy>admin</cp:lastModifiedBy>
  <cp:revision>6</cp:revision>
  <dcterms:created xsi:type="dcterms:W3CDTF">2015-03-17T18:48:30Z</dcterms:created>
  <dcterms:modified xsi:type="dcterms:W3CDTF">2015-03-17T19:39:17Z</dcterms:modified>
</cp:coreProperties>
</file>